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arelia" charset="1" panose="00000500000000000000"/>
      <p:regular r:id="rId13"/>
    </p:embeddedFont>
    <p:embeddedFont>
      <p:font typeface="Times New Roman" charset="1" panose="02030502070405020303"/>
      <p:regular r:id="rId14"/>
    </p:embeddedFont>
    <p:embeddedFont>
      <p:font typeface="Times New Roman Medium" charset="1" panose="02030502070405020303"/>
      <p:regular r:id="rId15"/>
    </p:embeddedFont>
    <p:embeddedFont>
      <p:font typeface="Times New Roman Bold" charset="1" panose="020308020704050203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jpeg" Type="http://schemas.openxmlformats.org/officeDocument/2006/relationships/image"/><Relationship Id="rId16" Target="../media/image45.pn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gif" Type="http://schemas.openxmlformats.org/officeDocument/2006/relationships/image"/><Relationship Id="rId13" Target="../media/image57.gif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63033" y="6195861"/>
            <a:ext cx="6914093" cy="5028432"/>
          </a:xfrm>
          <a:custGeom>
            <a:avLst/>
            <a:gdLst/>
            <a:ahLst/>
            <a:cxnLst/>
            <a:rect r="r" b="b" t="t" l="l"/>
            <a:pathLst>
              <a:path h="5028432" w="6914093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48423" y="3855561"/>
            <a:ext cx="108500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Ingineria programelor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56379" y="5404911"/>
            <a:ext cx="8246933" cy="6247677"/>
          </a:xfrm>
          <a:custGeom>
            <a:avLst/>
            <a:gdLst/>
            <a:ahLst/>
            <a:cxnLst/>
            <a:rect r="r" b="b" t="t" l="l"/>
            <a:pathLst>
              <a:path h="6247677" w="8246933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08980" y="-1652824"/>
            <a:ext cx="8905028" cy="5575060"/>
          </a:xfrm>
          <a:custGeom>
            <a:avLst/>
            <a:gdLst/>
            <a:ahLst/>
            <a:cxnLst/>
            <a:rect r="r" b="b" t="t" l="l"/>
            <a:pathLst>
              <a:path h="5575060" w="8905028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495846">
            <a:off x="-3929800" y="-2685694"/>
            <a:ext cx="5243739" cy="7338566"/>
          </a:xfrm>
          <a:custGeom>
            <a:avLst/>
            <a:gdLst/>
            <a:ahLst/>
            <a:cxnLst/>
            <a:rect r="r" b="b" t="t" l="l"/>
            <a:pathLst>
              <a:path h="7338566" w="5243739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5060" y="916105"/>
            <a:ext cx="12383123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sz="8000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Sistem de management al unei biblioteci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04511" y="4776636"/>
            <a:ext cx="6639489" cy="324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Sima Alin</a:t>
            </a:r>
          </a:p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Vancea Paul</a:t>
            </a:r>
          </a:p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Racolta Catalina</a:t>
            </a:r>
          </a:p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Tuns Andrei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9491" y="4888969"/>
            <a:ext cx="6639489" cy="196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Profesori coordonatori:</a:t>
            </a:r>
          </a:p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Oliviu Matei</a:t>
            </a:r>
          </a:p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Erdei Rudolf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37331" y="2030095"/>
            <a:ext cx="13293258" cy="6791564"/>
            <a:chOff x="0" y="0"/>
            <a:chExt cx="3501105" cy="1788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1105" cy="1788725"/>
            </a:xfrm>
            <a:custGeom>
              <a:avLst/>
              <a:gdLst/>
              <a:ahLst/>
              <a:cxnLst/>
              <a:rect r="r" b="b" t="t" l="l"/>
              <a:pathLst>
                <a:path h="1788725" w="350110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7716">
            <a:off x="647572" y="498127"/>
            <a:ext cx="16992857" cy="9428253"/>
            <a:chOff x="0" y="0"/>
            <a:chExt cx="4475485" cy="24831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75485" cy="2483161"/>
            </a:xfrm>
            <a:custGeom>
              <a:avLst/>
              <a:gdLst/>
              <a:ahLst/>
              <a:cxnLst/>
              <a:rect r="r" b="b" t="t" l="l"/>
              <a:pathLst>
                <a:path h="2483161" w="4475485">
                  <a:moveTo>
                    <a:pt x="5012" y="0"/>
                  </a:moveTo>
                  <a:lnTo>
                    <a:pt x="4470473" y="0"/>
                  </a:lnTo>
                  <a:cubicBezTo>
                    <a:pt x="4471803" y="0"/>
                    <a:pt x="4473077" y="528"/>
                    <a:pt x="4474017" y="1468"/>
                  </a:cubicBezTo>
                  <a:cubicBezTo>
                    <a:pt x="4474957" y="2408"/>
                    <a:pt x="4475485" y="3682"/>
                    <a:pt x="4475485" y="5012"/>
                  </a:cubicBezTo>
                  <a:lnTo>
                    <a:pt x="4475485" y="2478150"/>
                  </a:lnTo>
                  <a:cubicBezTo>
                    <a:pt x="4475485" y="2480918"/>
                    <a:pt x="4473241" y="2483161"/>
                    <a:pt x="4470473" y="2483161"/>
                  </a:cubicBezTo>
                  <a:lnTo>
                    <a:pt x="5012" y="2483161"/>
                  </a:lnTo>
                  <a:cubicBezTo>
                    <a:pt x="2244" y="2483161"/>
                    <a:pt x="0" y="2480918"/>
                    <a:pt x="0" y="2478150"/>
                  </a:cubicBezTo>
                  <a:lnTo>
                    <a:pt x="0" y="5012"/>
                  </a:lnTo>
                  <a:cubicBezTo>
                    <a:pt x="0" y="2244"/>
                    <a:pt x="2244" y="0"/>
                    <a:pt x="5012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475485" cy="2530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03955" y="0"/>
            <a:ext cx="3667332" cy="946839"/>
          </a:xfrm>
          <a:custGeom>
            <a:avLst/>
            <a:gdLst/>
            <a:ahLst/>
            <a:cxnLst/>
            <a:rect r="r" b="b" t="t" l="l"/>
            <a:pathLst>
              <a:path h="946839" w="3667332">
                <a:moveTo>
                  <a:pt x="0" y="0"/>
                </a:moveTo>
                <a:lnTo>
                  <a:pt x="3667332" y="0"/>
                </a:lnTo>
                <a:lnTo>
                  <a:pt x="3667332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44201" y="2334123"/>
            <a:ext cx="4062476" cy="502270"/>
          </a:xfrm>
          <a:custGeom>
            <a:avLst/>
            <a:gdLst/>
            <a:ahLst/>
            <a:cxnLst/>
            <a:rect r="r" b="b" t="t" l="l"/>
            <a:pathLst>
              <a:path h="502270" w="4062476">
                <a:moveTo>
                  <a:pt x="0" y="0"/>
                </a:moveTo>
                <a:lnTo>
                  <a:pt x="4062476" y="0"/>
                </a:lnTo>
                <a:lnTo>
                  <a:pt x="4062476" y="502270"/>
                </a:lnTo>
                <a:lnTo>
                  <a:pt x="0" y="50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04619" y="6172200"/>
            <a:ext cx="6921795" cy="4114800"/>
          </a:xfrm>
          <a:custGeom>
            <a:avLst/>
            <a:gdLst/>
            <a:ahLst/>
            <a:cxnLst/>
            <a:rect r="r" b="b" t="t" l="l"/>
            <a:pathLst>
              <a:path h="4114800" w="6921795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45899" y="-160736"/>
            <a:ext cx="5276901" cy="3626670"/>
          </a:xfrm>
          <a:custGeom>
            <a:avLst/>
            <a:gdLst/>
            <a:ahLst/>
            <a:cxnLst/>
            <a:rect r="r" b="b" t="t" l="l"/>
            <a:pathLst>
              <a:path h="3626670" w="5276901">
                <a:moveTo>
                  <a:pt x="0" y="0"/>
                </a:moveTo>
                <a:lnTo>
                  <a:pt x="5276901" y="0"/>
                </a:lnTo>
                <a:lnTo>
                  <a:pt x="5276901" y="3626670"/>
                </a:lnTo>
                <a:lnTo>
                  <a:pt x="0" y="36266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44201" y="2831700"/>
            <a:ext cx="8662383" cy="466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792" indent="-285396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Tema proiectului este un sistem de management al unei biblioteci, care a fost aleasă, de Cătălina, care este o pasionată de lectură.</a:t>
            </a:r>
          </a:p>
          <a:p>
            <a:pPr algn="l" marL="570792" indent="-285396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Fiecare persoană poate să rezerve o carte fără a fi nevoie de prezența fizică la bibliotecă.</a:t>
            </a:r>
          </a:p>
          <a:p>
            <a:pPr algn="l" marL="570792" indent="-285396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 dorit ca aplicația noastră să ajute și bibliotecarii</a:t>
            </a:r>
          </a:p>
          <a:p>
            <a:pPr algn="l" marL="570792" indent="-285396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asemenea, am decis să alegem acest proiect pentru a ne îmbunătății abilitățile de inginer, dar și lucrul în echipă.</a:t>
            </a:r>
          </a:p>
          <a:p>
            <a:pPr algn="l">
              <a:lnSpc>
                <a:spcPts val="3062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7988926"/>
            <a:ext cx="2144201" cy="2229320"/>
          </a:xfrm>
          <a:custGeom>
            <a:avLst/>
            <a:gdLst/>
            <a:ahLst/>
            <a:cxnLst/>
            <a:rect r="r" b="b" t="t" l="l"/>
            <a:pathLst>
              <a:path h="2229320" w="2144201">
                <a:moveTo>
                  <a:pt x="0" y="0"/>
                </a:moveTo>
                <a:lnTo>
                  <a:pt x="2144201" y="0"/>
                </a:lnTo>
                <a:lnTo>
                  <a:pt x="2144201" y="2229320"/>
                </a:lnTo>
                <a:lnTo>
                  <a:pt x="0" y="22293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38530" y="823014"/>
            <a:ext cx="5623213" cy="108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Introducere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44201" y="2280942"/>
            <a:ext cx="4559754" cy="55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b="true" sz="2881">
                <a:solidFill>
                  <a:srgbClr val="01070A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Tema aleasă și motivația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6437" y="666661"/>
            <a:ext cx="14395607" cy="8422483"/>
            <a:chOff x="0" y="0"/>
            <a:chExt cx="3791436" cy="22182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1436" cy="2218267"/>
            </a:xfrm>
            <a:custGeom>
              <a:avLst/>
              <a:gdLst/>
              <a:ahLst/>
              <a:cxnLst/>
              <a:rect r="r" b="b" t="t" l="l"/>
              <a:pathLst>
                <a:path h="2218267" w="3791436">
                  <a:moveTo>
                    <a:pt x="5916" y="0"/>
                  </a:moveTo>
                  <a:lnTo>
                    <a:pt x="3785520" y="0"/>
                  </a:lnTo>
                  <a:cubicBezTo>
                    <a:pt x="3787089" y="0"/>
                    <a:pt x="3788594" y="623"/>
                    <a:pt x="3789703" y="1733"/>
                  </a:cubicBezTo>
                  <a:cubicBezTo>
                    <a:pt x="3790812" y="2842"/>
                    <a:pt x="3791436" y="4347"/>
                    <a:pt x="3791436" y="5916"/>
                  </a:cubicBezTo>
                  <a:lnTo>
                    <a:pt x="3791436" y="2212352"/>
                  </a:lnTo>
                  <a:cubicBezTo>
                    <a:pt x="3791436" y="2215619"/>
                    <a:pt x="3788787" y="2218267"/>
                    <a:pt x="3785520" y="2218267"/>
                  </a:cubicBezTo>
                  <a:lnTo>
                    <a:pt x="5916" y="2218267"/>
                  </a:lnTo>
                  <a:cubicBezTo>
                    <a:pt x="2649" y="2218267"/>
                    <a:pt x="0" y="2215619"/>
                    <a:pt x="0" y="2212352"/>
                  </a:cubicBezTo>
                  <a:lnTo>
                    <a:pt x="0" y="5916"/>
                  </a:lnTo>
                  <a:cubicBezTo>
                    <a:pt x="0" y="2649"/>
                    <a:pt x="2649" y="0"/>
                    <a:pt x="59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91436" cy="2265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080752" y="2180113"/>
            <a:ext cx="1855658" cy="185565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79301" y="7195095"/>
            <a:ext cx="3835024" cy="3091905"/>
          </a:xfrm>
          <a:custGeom>
            <a:avLst/>
            <a:gdLst/>
            <a:ahLst/>
            <a:cxnLst/>
            <a:rect r="r" b="b" t="t" l="l"/>
            <a:pathLst>
              <a:path h="3091905" w="3835024">
                <a:moveTo>
                  <a:pt x="0" y="0"/>
                </a:moveTo>
                <a:lnTo>
                  <a:pt x="3835024" y="0"/>
                </a:lnTo>
                <a:lnTo>
                  <a:pt x="3835024" y="3091905"/>
                </a:lnTo>
                <a:lnTo>
                  <a:pt x="0" y="3091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81886" y="2180113"/>
            <a:ext cx="1855658" cy="18556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09169" y="2180113"/>
            <a:ext cx="1855658" cy="185565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35517" y="2180113"/>
            <a:ext cx="1855658" cy="185565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720822" y="2434572"/>
            <a:ext cx="1177785" cy="1346740"/>
          </a:xfrm>
          <a:custGeom>
            <a:avLst/>
            <a:gdLst/>
            <a:ahLst/>
            <a:cxnLst/>
            <a:rect r="r" b="b" t="t" l="l"/>
            <a:pathLst>
              <a:path h="1346740" w="1177785">
                <a:moveTo>
                  <a:pt x="0" y="0"/>
                </a:moveTo>
                <a:lnTo>
                  <a:pt x="1177786" y="0"/>
                </a:lnTo>
                <a:lnTo>
                  <a:pt x="1177786" y="1346740"/>
                </a:lnTo>
                <a:lnTo>
                  <a:pt x="0" y="1346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301062" y="2536294"/>
            <a:ext cx="871871" cy="1128304"/>
          </a:xfrm>
          <a:custGeom>
            <a:avLst/>
            <a:gdLst/>
            <a:ahLst/>
            <a:cxnLst/>
            <a:rect r="r" b="b" t="t" l="l"/>
            <a:pathLst>
              <a:path h="1128304" w="871871">
                <a:moveTo>
                  <a:pt x="0" y="0"/>
                </a:moveTo>
                <a:lnTo>
                  <a:pt x="871871" y="0"/>
                </a:lnTo>
                <a:lnTo>
                  <a:pt x="871871" y="1128304"/>
                </a:lnTo>
                <a:lnTo>
                  <a:pt x="0" y="112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05317" y="7997182"/>
            <a:ext cx="5792103" cy="2522235"/>
          </a:xfrm>
          <a:custGeom>
            <a:avLst/>
            <a:gdLst/>
            <a:ahLst/>
            <a:cxnLst/>
            <a:rect r="r" b="b" t="t" l="l"/>
            <a:pathLst>
              <a:path h="2522235" w="5792103">
                <a:moveTo>
                  <a:pt x="0" y="0"/>
                </a:moveTo>
                <a:lnTo>
                  <a:pt x="5792103" y="0"/>
                </a:lnTo>
                <a:lnTo>
                  <a:pt x="5792103" y="2522236"/>
                </a:lnTo>
                <a:lnTo>
                  <a:pt x="0" y="2522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348108" y="2431045"/>
            <a:ext cx="1233553" cy="1233553"/>
          </a:xfrm>
          <a:custGeom>
            <a:avLst/>
            <a:gdLst/>
            <a:ahLst/>
            <a:cxnLst/>
            <a:rect r="r" b="b" t="t" l="l"/>
            <a:pathLst>
              <a:path h="1233553" w="1233553">
                <a:moveTo>
                  <a:pt x="0" y="0"/>
                </a:moveTo>
                <a:lnTo>
                  <a:pt x="1233553" y="0"/>
                </a:lnTo>
                <a:lnTo>
                  <a:pt x="1233553" y="1233553"/>
                </a:lnTo>
                <a:lnTo>
                  <a:pt x="0" y="12335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397907" y="2434572"/>
            <a:ext cx="1130877" cy="1230026"/>
          </a:xfrm>
          <a:custGeom>
            <a:avLst/>
            <a:gdLst/>
            <a:ahLst/>
            <a:cxnLst/>
            <a:rect r="r" b="b" t="t" l="l"/>
            <a:pathLst>
              <a:path h="1230026" w="1130877">
                <a:moveTo>
                  <a:pt x="0" y="0"/>
                </a:moveTo>
                <a:lnTo>
                  <a:pt x="1130877" y="0"/>
                </a:lnTo>
                <a:lnTo>
                  <a:pt x="1130877" y="1230026"/>
                </a:lnTo>
                <a:lnTo>
                  <a:pt x="0" y="12300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583137" y="950304"/>
            <a:ext cx="8762207" cy="108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Cerințele Aplicației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70931" y="4236208"/>
            <a:ext cx="2757164" cy="75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sz="3972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Editare date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86303" y="4236208"/>
            <a:ext cx="2757164" cy="75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sz="3972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Căutare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28617" y="4236208"/>
            <a:ext cx="2757164" cy="75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sz="3972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Inventariere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84764" y="4210414"/>
            <a:ext cx="2757164" cy="146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sz="3972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Creare conturi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901" y="1901183"/>
            <a:ext cx="5785867" cy="6239661"/>
          </a:xfrm>
          <a:custGeom>
            <a:avLst/>
            <a:gdLst/>
            <a:ahLst/>
            <a:cxnLst/>
            <a:rect r="r" b="b" t="t" l="l"/>
            <a:pathLst>
              <a:path h="6239661" w="5785867">
                <a:moveTo>
                  <a:pt x="0" y="0"/>
                </a:moveTo>
                <a:lnTo>
                  <a:pt x="5785867" y="0"/>
                </a:lnTo>
                <a:lnTo>
                  <a:pt x="5785867" y="6239661"/>
                </a:lnTo>
                <a:lnTo>
                  <a:pt x="0" y="6239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35809" y="1223767"/>
            <a:ext cx="2560425" cy="707608"/>
          </a:xfrm>
          <a:custGeom>
            <a:avLst/>
            <a:gdLst/>
            <a:ahLst/>
            <a:cxnLst/>
            <a:rect r="r" b="b" t="t" l="l"/>
            <a:pathLst>
              <a:path h="707608" w="2560425">
                <a:moveTo>
                  <a:pt x="0" y="0"/>
                </a:moveTo>
                <a:lnTo>
                  <a:pt x="2560425" y="0"/>
                </a:lnTo>
                <a:lnTo>
                  <a:pt x="2560425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8693" y="1931375"/>
            <a:ext cx="5802862" cy="6257989"/>
          </a:xfrm>
          <a:custGeom>
            <a:avLst/>
            <a:gdLst/>
            <a:ahLst/>
            <a:cxnLst/>
            <a:rect r="r" b="b" t="t" l="l"/>
            <a:pathLst>
              <a:path h="6257989" w="5802862">
                <a:moveTo>
                  <a:pt x="0" y="0"/>
                </a:moveTo>
                <a:lnTo>
                  <a:pt x="5802862" y="0"/>
                </a:lnTo>
                <a:lnTo>
                  <a:pt x="5802862" y="6257989"/>
                </a:lnTo>
                <a:lnTo>
                  <a:pt x="0" y="6257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64588" y="1994747"/>
            <a:ext cx="5744100" cy="6194617"/>
          </a:xfrm>
          <a:custGeom>
            <a:avLst/>
            <a:gdLst/>
            <a:ahLst/>
            <a:cxnLst/>
            <a:rect r="r" b="b" t="t" l="l"/>
            <a:pathLst>
              <a:path h="6194617" w="5744100">
                <a:moveTo>
                  <a:pt x="0" y="0"/>
                </a:moveTo>
                <a:lnTo>
                  <a:pt x="5744100" y="0"/>
                </a:lnTo>
                <a:lnTo>
                  <a:pt x="5744100" y="6194617"/>
                </a:lnTo>
                <a:lnTo>
                  <a:pt x="0" y="619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11566" y="1352036"/>
            <a:ext cx="2560425" cy="707608"/>
          </a:xfrm>
          <a:custGeom>
            <a:avLst/>
            <a:gdLst/>
            <a:ahLst/>
            <a:cxnLst/>
            <a:rect r="r" b="b" t="t" l="l"/>
            <a:pathLst>
              <a:path h="707608" w="2560425">
                <a:moveTo>
                  <a:pt x="0" y="0"/>
                </a:moveTo>
                <a:lnTo>
                  <a:pt x="2560424" y="0"/>
                </a:lnTo>
                <a:lnTo>
                  <a:pt x="2560424" y="707609"/>
                </a:lnTo>
                <a:lnTo>
                  <a:pt x="0" y="7076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43053" y="7859352"/>
            <a:ext cx="5939287" cy="4114800"/>
          </a:xfrm>
          <a:custGeom>
            <a:avLst/>
            <a:gdLst/>
            <a:ahLst/>
            <a:cxnLst/>
            <a:rect r="r" b="b" t="t" l="l"/>
            <a:pathLst>
              <a:path h="4114800" w="5939287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25932" y="1330404"/>
            <a:ext cx="2560425" cy="707608"/>
          </a:xfrm>
          <a:custGeom>
            <a:avLst/>
            <a:gdLst/>
            <a:ahLst/>
            <a:cxnLst/>
            <a:rect r="r" b="b" t="t" l="l"/>
            <a:pathLst>
              <a:path h="707608" w="2560425">
                <a:moveTo>
                  <a:pt x="0" y="0"/>
                </a:moveTo>
                <a:lnTo>
                  <a:pt x="2560425" y="0"/>
                </a:lnTo>
                <a:lnTo>
                  <a:pt x="2560425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8958" y="2738801"/>
            <a:ext cx="3898086" cy="4564425"/>
          </a:xfrm>
          <a:custGeom>
            <a:avLst/>
            <a:gdLst/>
            <a:ahLst/>
            <a:cxnLst/>
            <a:rect r="r" b="b" t="t" l="l"/>
            <a:pathLst>
              <a:path h="4564425" w="3898086">
                <a:moveTo>
                  <a:pt x="0" y="0"/>
                </a:moveTo>
                <a:lnTo>
                  <a:pt x="3898086" y="0"/>
                </a:lnTo>
                <a:lnTo>
                  <a:pt x="3898086" y="4564425"/>
                </a:lnTo>
                <a:lnTo>
                  <a:pt x="0" y="45644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79171" y="3370976"/>
            <a:ext cx="5653947" cy="2755746"/>
          </a:xfrm>
          <a:custGeom>
            <a:avLst/>
            <a:gdLst/>
            <a:ahLst/>
            <a:cxnLst/>
            <a:rect r="r" b="b" t="t" l="l"/>
            <a:pathLst>
              <a:path h="2755746" w="5653947">
                <a:moveTo>
                  <a:pt x="0" y="0"/>
                </a:moveTo>
                <a:lnTo>
                  <a:pt x="5653947" y="0"/>
                </a:lnTo>
                <a:lnTo>
                  <a:pt x="5653947" y="2755747"/>
                </a:lnTo>
                <a:lnTo>
                  <a:pt x="0" y="27557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67302" y="2851316"/>
            <a:ext cx="4827414" cy="5120552"/>
          </a:xfrm>
          <a:custGeom>
            <a:avLst/>
            <a:gdLst/>
            <a:ahLst/>
            <a:cxnLst/>
            <a:rect r="r" b="b" t="t" l="l"/>
            <a:pathLst>
              <a:path h="5120552" w="4827414">
                <a:moveTo>
                  <a:pt x="0" y="0"/>
                </a:moveTo>
                <a:lnTo>
                  <a:pt x="4827414" y="0"/>
                </a:lnTo>
                <a:lnTo>
                  <a:pt x="4827414" y="5120552"/>
                </a:lnTo>
                <a:lnTo>
                  <a:pt x="0" y="512055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69691" y="8322335"/>
            <a:ext cx="2438997" cy="1871930"/>
          </a:xfrm>
          <a:custGeom>
            <a:avLst/>
            <a:gdLst/>
            <a:ahLst/>
            <a:cxnLst/>
            <a:rect r="r" b="b" t="t" l="l"/>
            <a:pathLst>
              <a:path h="1871930" w="2438997">
                <a:moveTo>
                  <a:pt x="0" y="0"/>
                </a:moveTo>
                <a:lnTo>
                  <a:pt x="2438997" y="0"/>
                </a:lnTo>
                <a:lnTo>
                  <a:pt x="2438997" y="1871930"/>
                </a:lnTo>
                <a:lnTo>
                  <a:pt x="0" y="18719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71733" y="47704"/>
            <a:ext cx="1246882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Arhitecturi și cazuri de utilizare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45272" y="1111042"/>
            <a:ext cx="2905458" cy="75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Generală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88928" y="1111042"/>
            <a:ext cx="3710145" cy="75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Detaliată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36706" y="1309577"/>
            <a:ext cx="3710145" cy="75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Use-cases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9419" y="1896344"/>
            <a:ext cx="7273402" cy="7843865"/>
          </a:xfrm>
          <a:custGeom>
            <a:avLst/>
            <a:gdLst/>
            <a:ahLst/>
            <a:cxnLst/>
            <a:rect r="r" b="b" t="t" l="l"/>
            <a:pathLst>
              <a:path h="7843865" w="7273402">
                <a:moveTo>
                  <a:pt x="0" y="0"/>
                </a:moveTo>
                <a:lnTo>
                  <a:pt x="7273402" y="0"/>
                </a:lnTo>
                <a:lnTo>
                  <a:pt x="7273402" y="7843865"/>
                </a:lnTo>
                <a:lnTo>
                  <a:pt x="0" y="7843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0864" y="788479"/>
            <a:ext cx="4142315" cy="1144785"/>
          </a:xfrm>
          <a:custGeom>
            <a:avLst/>
            <a:gdLst/>
            <a:ahLst/>
            <a:cxnLst/>
            <a:rect r="r" b="b" t="t" l="l"/>
            <a:pathLst>
              <a:path h="1144785" w="4142315">
                <a:moveTo>
                  <a:pt x="0" y="0"/>
                </a:moveTo>
                <a:lnTo>
                  <a:pt x="4142315" y="0"/>
                </a:lnTo>
                <a:lnTo>
                  <a:pt x="4142315" y="1144785"/>
                </a:lnTo>
                <a:lnTo>
                  <a:pt x="0" y="114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40451" y="1896344"/>
            <a:ext cx="7318849" cy="7892877"/>
          </a:xfrm>
          <a:custGeom>
            <a:avLst/>
            <a:gdLst/>
            <a:ahLst/>
            <a:cxnLst/>
            <a:rect r="r" b="b" t="t" l="l"/>
            <a:pathLst>
              <a:path h="7892877" w="7318849">
                <a:moveTo>
                  <a:pt x="0" y="0"/>
                </a:moveTo>
                <a:lnTo>
                  <a:pt x="7318849" y="0"/>
                </a:lnTo>
                <a:lnTo>
                  <a:pt x="7318849" y="7892877"/>
                </a:lnTo>
                <a:lnTo>
                  <a:pt x="0" y="7892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69124" y="825399"/>
            <a:ext cx="3875132" cy="1070946"/>
          </a:xfrm>
          <a:custGeom>
            <a:avLst/>
            <a:gdLst/>
            <a:ahLst/>
            <a:cxnLst/>
            <a:rect r="r" b="b" t="t" l="l"/>
            <a:pathLst>
              <a:path h="1070946" w="3875132">
                <a:moveTo>
                  <a:pt x="0" y="0"/>
                </a:moveTo>
                <a:lnTo>
                  <a:pt x="3875132" y="0"/>
                </a:lnTo>
                <a:lnTo>
                  <a:pt x="3875132" y="1070945"/>
                </a:lnTo>
                <a:lnTo>
                  <a:pt x="0" y="1070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3917" y="2955099"/>
            <a:ext cx="6884406" cy="6303201"/>
          </a:xfrm>
          <a:custGeom>
            <a:avLst/>
            <a:gdLst/>
            <a:ahLst/>
            <a:cxnLst/>
            <a:rect r="r" b="b" t="t" l="l"/>
            <a:pathLst>
              <a:path h="6303201" w="6884406">
                <a:moveTo>
                  <a:pt x="0" y="0"/>
                </a:moveTo>
                <a:lnTo>
                  <a:pt x="6884406" y="0"/>
                </a:lnTo>
                <a:lnTo>
                  <a:pt x="6884406" y="6303201"/>
                </a:lnTo>
                <a:lnTo>
                  <a:pt x="0" y="6303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10300" y="2989691"/>
            <a:ext cx="6979172" cy="6227438"/>
          </a:xfrm>
          <a:custGeom>
            <a:avLst/>
            <a:gdLst/>
            <a:ahLst/>
            <a:cxnLst/>
            <a:rect r="r" b="b" t="t" l="l"/>
            <a:pathLst>
              <a:path h="6227438" w="6979172">
                <a:moveTo>
                  <a:pt x="0" y="0"/>
                </a:moveTo>
                <a:lnTo>
                  <a:pt x="6979173" y="0"/>
                </a:lnTo>
                <a:lnTo>
                  <a:pt x="6979173" y="6227438"/>
                </a:lnTo>
                <a:lnTo>
                  <a:pt x="0" y="6227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7479000"/>
            <a:ext cx="2731422" cy="3047612"/>
          </a:xfrm>
          <a:custGeom>
            <a:avLst/>
            <a:gdLst/>
            <a:ahLst/>
            <a:cxnLst/>
            <a:rect r="r" b="b" t="t" l="l"/>
            <a:pathLst>
              <a:path h="3047612" w="2731422">
                <a:moveTo>
                  <a:pt x="0" y="0"/>
                </a:moveTo>
                <a:lnTo>
                  <a:pt x="2731422" y="0"/>
                </a:lnTo>
                <a:lnTo>
                  <a:pt x="2731422" y="3047612"/>
                </a:lnTo>
                <a:lnTo>
                  <a:pt x="0" y="30476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68619" y="4538166"/>
            <a:ext cx="1426033" cy="2091516"/>
          </a:xfrm>
          <a:custGeom>
            <a:avLst/>
            <a:gdLst/>
            <a:ahLst/>
            <a:cxnLst/>
            <a:rect r="r" b="b" t="t" l="l"/>
            <a:pathLst>
              <a:path h="2091516" w="1426033">
                <a:moveTo>
                  <a:pt x="0" y="0"/>
                </a:moveTo>
                <a:lnTo>
                  <a:pt x="1426033" y="0"/>
                </a:lnTo>
                <a:lnTo>
                  <a:pt x="1426033" y="2091516"/>
                </a:lnTo>
                <a:lnTo>
                  <a:pt x="0" y="20915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71733" y="47704"/>
            <a:ext cx="1246882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Diagrama de clase și testare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8962" y="981165"/>
            <a:ext cx="5494315" cy="75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Diagrama de clase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81634" y="942975"/>
            <a:ext cx="3710145" cy="75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Testare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93123">
            <a:off x="2242090" y="1470370"/>
            <a:ext cx="13347398" cy="8154912"/>
            <a:chOff x="0" y="0"/>
            <a:chExt cx="4092143" cy="25001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2143" cy="2500192"/>
            </a:xfrm>
            <a:custGeom>
              <a:avLst/>
              <a:gdLst/>
              <a:ahLst/>
              <a:cxnLst/>
              <a:rect r="r" b="b" t="t" l="l"/>
              <a:pathLst>
                <a:path h="2500192" w="4092143">
                  <a:moveTo>
                    <a:pt x="15081" y="0"/>
                  </a:moveTo>
                  <a:lnTo>
                    <a:pt x="4077062" y="0"/>
                  </a:lnTo>
                  <a:cubicBezTo>
                    <a:pt x="4085391" y="0"/>
                    <a:pt x="4092143" y="6752"/>
                    <a:pt x="4092143" y="15081"/>
                  </a:cubicBezTo>
                  <a:lnTo>
                    <a:pt x="4092143" y="2485111"/>
                  </a:lnTo>
                  <a:cubicBezTo>
                    <a:pt x="4092143" y="2493440"/>
                    <a:pt x="4085391" y="2500192"/>
                    <a:pt x="4077062" y="2500192"/>
                  </a:cubicBezTo>
                  <a:lnTo>
                    <a:pt x="15081" y="2500192"/>
                  </a:lnTo>
                  <a:cubicBezTo>
                    <a:pt x="6752" y="2500192"/>
                    <a:pt x="0" y="2493440"/>
                    <a:pt x="0" y="2485111"/>
                  </a:cubicBezTo>
                  <a:lnTo>
                    <a:pt x="0" y="15081"/>
                  </a:lnTo>
                  <a:cubicBezTo>
                    <a:pt x="0" y="6752"/>
                    <a:pt x="6752" y="0"/>
                    <a:pt x="15081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92143" cy="2547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7921" y="834362"/>
            <a:ext cx="13023904" cy="8545456"/>
            <a:chOff x="0" y="0"/>
            <a:chExt cx="3992964" cy="26199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92964" cy="2619928"/>
            </a:xfrm>
            <a:custGeom>
              <a:avLst/>
              <a:gdLst/>
              <a:ahLst/>
              <a:cxnLst/>
              <a:rect r="r" b="b" t="t" l="l"/>
              <a:pathLst>
                <a:path h="2619928" w="3992964">
                  <a:moveTo>
                    <a:pt x="6539" y="0"/>
                  </a:moveTo>
                  <a:lnTo>
                    <a:pt x="3986425" y="0"/>
                  </a:lnTo>
                  <a:cubicBezTo>
                    <a:pt x="3990036" y="0"/>
                    <a:pt x="3992964" y="2928"/>
                    <a:pt x="3992964" y="6539"/>
                  </a:cubicBezTo>
                  <a:lnTo>
                    <a:pt x="3992964" y="2613390"/>
                  </a:lnTo>
                  <a:cubicBezTo>
                    <a:pt x="3992964" y="2615124"/>
                    <a:pt x="3992275" y="2616787"/>
                    <a:pt x="3991049" y="2618013"/>
                  </a:cubicBezTo>
                  <a:cubicBezTo>
                    <a:pt x="3989822" y="2619239"/>
                    <a:pt x="3988159" y="2619928"/>
                    <a:pt x="3986425" y="2619928"/>
                  </a:cubicBezTo>
                  <a:lnTo>
                    <a:pt x="6539" y="2619928"/>
                  </a:lnTo>
                  <a:cubicBezTo>
                    <a:pt x="4805" y="2619928"/>
                    <a:pt x="3141" y="2619239"/>
                    <a:pt x="1915" y="2618013"/>
                  </a:cubicBezTo>
                  <a:cubicBezTo>
                    <a:pt x="689" y="2616787"/>
                    <a:pt x="0" y="2615124"/>
                    <a:pt x="0" y="2613390"/>
                  </a:cubicBezTo>
                  <a:lnTo>
                    <a:pt x="0" y="6539"/>
                  </a:lnTo>
                  <a:cubicBezTo>
                    <a:pt x="0" y="4805"/>
                    <a:pt x="689" y="3141"/>
                    <a:pt x="1915" y="1915"/>
                  </a:cubicBezTo>
                  <a:cubicBezTo>
                    <a:pt x="3141" y="689"/>
                    <a:pt x="4805" y="0"/>
                    <a:pt x="653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992964" cy="2667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4700348" y="5021231"/>
            <a:ext cx="3131856" cy="387211"/>
          </a:xfrm>
          <a:custGeom>
            <a:avLst/>
            <a:gdLst/>
            <a:ahLst/>
            <a:cxnLst/>
            <a:rect r="r" b="b" t="t" l="l"/>
            <a:pathLst>
              <a:path h="387211" w="3131856">
                <a:moveTo>
                  <a:pt x="3131855" y="0"/>
                </a:moveTo>
                <a:lnTo>
                  <a:pt x="0" y="0"/>
                </a:lnTo>
                <a:lnTo>
                  <a:pt x="0" y="387212"/>
                </a:lnTo>
                <a:lnTo>
                  <a:pt x="3131855" y="387212"/>
                </a:lnTo>
                <a:lnTo>
                  <a:pt x="31318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82238" y="4855573"/>
            <a:ext cx="1015445" cy="10154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1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982238" y="2651046"/>
            <a:ext cx="1066105" cy="106610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1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931578" y="7256700"/>
            <a:ext cx="1066105" cy="106610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1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592187" y="2794921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4" y="0"/>
                </a:lnTo>
                <a:lnTo>
                  <a:pt x="1367954" y="378053"/>
                </a:lnTo>
                <a:lnTo>
                  <a:pt x="0" y="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216358" y="7289828"/>
            <a:ext cx="4043515" cy="499925"/>
          </a:xfrm>
          <a:custGeom>
            <a:avLst/>
            <a:gdLst/>
            <a:ahLst/>
            <a:cxnLst/>
            <a:rect r="r" b="b" t="t" l="l"/>
            <a:pathLst>
              <a:path h="499925" w="4043515">
                <a:moveTo>
                  <a:pt x="0" y="0"/>
                </a:moveTo>
                <a:lnTo>
                  <a:pt x="4043515" y="0"/>
                </a:lnTo>
                <a:lnTo>
                  <a:pt x="4043515" y="499925"/>
                </a:lnTo>
                <a:lnTo>
                  <a:pt x="0" y="49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134682" y="101507"/>
            <a:ext cx="1239167" cy="1189600"/>
          </a:xfrm>
          <a:custGeom>
            <a:avLst/>
            <a:gdLst/>
            <a:ahLst/>
            <a:cxnLst/>
            <a:rect r="r" b="b" t="t" l="l"/>
            <a:pathLst>
              <a:path h="1189600" w="1239167">
                <a:moveTo>
                  <a:pt x="0" y="0"/>
                </a:moveTo>
                <a:lnTo>
                  <a:pt x="1239166" y="0"/>
                </a:lnTo>
                <a:lnTo>
                  <a:pt x="1239166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575370" y="5503693"/>
            <a:ext cx="3880487" cy="3841682"/>
          </a:xfrm>
          <a:prstGeom prst="rect">
            <a:avLst/>
          </a:prstGeom>
        </p:spPr>
      </p:pic>
      <p:sp>
        <p:nvSpPr>
          <p:cNvPr name="Freeform 23" id="23"/>
          <p:cNvSpPr/>
          <p:nvPr/>
        </p:nvSpPr>
        <p:spPr>
          <a:xfrm flipH="false" flipV="false" rot="0">
            <a:off x="12569562" y="593646"/>
            <a:ext cx="3359173" cy="4114800"/>
          </a:xfrm>
          <a:custGeom>
            <a:avLst/>
            <a:gdLst/>
            <a:ahLst/>
            <a:cxnLst/>
            <a:rect r="r" b="b" t="t" l="l"/>
            <a:pathLst>
              <a:path h="4114800" w="3359173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069969" y="2720870"/>
            <a:ext cx="890645" cy="904208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057426" y="7384585"/>
            <a:ext cx="814409" cy="810337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464631" y="1086262"/>
            <a:ext cx="8894674" cy="108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Concluzii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92187" y="2589618"/>
            <a:ext cx="1904489" cy="54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b="true" sz="2881">
                <a:solidFill>
                  <a:srgbClr val="01070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Rezultate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92187" y="4852992"/>
            <a:ext cx="4043515" cy="54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b="true" sz="2881">
                <a:solidFill>
                  <a:srgbClr val="01070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Concluzii și curiozități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92187" y="7142400"/>
            <a:ext cx="4343927" cy="55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b="true" sz="2881">
                <a:solidFill>
                  <a:srgbClr val="01070A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Cunoștințe noi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592187" y="7807504"/>
            <a:ext cx="598919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 invățat cum să lucrăm în react, springboot , overleaf, ajutând la dezvoltarea noastră ca studenți la facultatea de inginerie.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439188" y="3192323"/>
            <a:ext cx="5989198" cy="128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aplicație funcțională care poate fi folosită atât de cititori cât și de bibliotecari.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Bază de date funcțională care a ajutat la dezvoltarea aplicației până în punctul final. 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92187" y="5427493"/>
            <a:ext cx="5989198" cy="128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 conștientizat că lucrul în echipă este foarte important pentru realizarea unui proiect mai complex. Ne-am folosit de cunostințele și ideile fiecăruia pentru finalizarea acestui proiect.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75654" y="5143500"/>
            <a:ext cx="9448343" cy="5616757"/>
          </a:xfrm>
          <a:custGeom>
            <a:avLst/>
            <a:gdLst/>
            <a:ahLst/>
            <a:cxnLst/>
            <a:rect r="r" b="b" t="t" l="l"/>
            <a:pathLst>
              <a:path h="5616757" w="9448343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00634" y="5428244"/>
            <a:ext cx="8436357" cy="5844796"/>
          </a:xfrm>
          <a:custGeom>
            <a:avLst/>
            <a:gdLst/>
            <a:ahLst/>
            <a:cxnLst/>
            <a:rect r="r" b="b" t="t" l="l"/>
            <a:pathLst>
              <a:path h="5844796" w="8436357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041418" y="7002896"/>
            <a:ext cx="2553742" cy="24643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83456" y="2365012"/>
            <a:ext cx="13321088" cy="179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Vă mulțumim!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DAGZYVNlKYo</dc:identifier>
  <dcterms:modified xsi:type="dcterms:W3CDTF">2011-08-01T06:04:30Z</dcterms:modified>
  <cp:revision>1</cp:revision>
  <dc:title>Presented by: OUR TEAM</dc:title>
</cp:coreProperties>
</file>